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7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9D9FA3-729E-43FE-9643-8546DADD1D4D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36F951-95DC-4C6C-8775-1DCF21E66E69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4078" y="1772816"/>
            <a:ext cx="8297369" cy="1656184"/>
          </a:xfrm>
        </p:spPr>
        <p:txBody>
          <a:bodyPr>
            <a:no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s-MX" sz="3600" dirty="0" smtClean="0">
                <a:latin typeface="Gill Sans MT" pitchFamily="34" charset="0"/>
              </a:rPr>
              <a:t>Es una herramienta conceptual gráfica y sencilla.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Gill Sans MT" pitchFamily="34" charset="0"/>
              </a:rPr>
              <a:t>El Diagrama de Ishikawa o Causa – Efecto</a:t>
            </a:r>
          </a:p>
          <a:p>
            <a:pPr algn="ctr"/>
            <a:r>
              <a:rPr lang="es-MX" sz="2800" dirty="0" smtClean="0">
                <a:latin typeface="Gill Sans MT" pitchFamily="34" charset="0"/>
              </a:rPr>
              <a:t>(Diagrama de Espina de Pescado)</a:t>
            </a:r>
            <a:endParaRPr lang="es-MX" sz="2800" dirty="0">
              <a:latin typeface="Gill Sans MT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536" y="3573016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sz="3200" dirty="0">
                <a:latin typeface="Gill Sans MT" pitchFamily="34" charset="0"/>
              </a:rPr>
              <a:t>P</a:t>
            </a:r>
            <a:r>
              <a:rPr lang="es-MX" sz="3200" dirty="0" smtClean="0">
                <a:latin typeface="Gill Sans MT" pitchFamily="34" charset="0"/>
              </a:rPr>
              <a:t>ermite identificar una serie de causas y efectos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3200" dirty="0" smtClean="0">
                <a:latin typeface="Gill Sans MT" pitchFamily="34" charset="0"/>
              </a:rPr>
              <a:t>Ajustar las características del diseño del producto o servicio que permitan mitigar los problemas identificados. </a:t>
            </a:r>
            <a:endParaRPr lang="en-US" sz="3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4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16632"/>
            <a:ext cx="7704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Gill Sans MT" pitchFamily="34" charset="0"/>
              </a:rPr>
              <a:t>El Diagrama de Ishikawa o Causa – Efecto</a:t>
            </a:r>
          </a:p>
          <a:p>
            <a:endParaRPr lang="en-US" dirty="0"/>
          </a:p>
        </p:txBody>
      </p:sp>
      <p:pic>
        <p:nvPicPr>
          <p:cNvPr id="7" name="6 Imagen" descr="http://www.gestiondecalidadtotal.com/img/491px-Diagrama-general-de-causa-efecto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79568"/>
            <a:ext cx="8208912" cy="5545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11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</TotalTime>
  <Words>55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Ejecutivo</vt:lpstr>
      <vt:lpstr>Es una herramienta conceptual gráfica y sencilla.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una herramienta conceptual gráfica y sencilla.</dc:title>
  <dc:creator>HP</dc:creator>
  <cp:lastModifiedBy>HP</cp:lastModifiedBy>
  <cp:revision>2</cp:revision>
  <dcterms:created xsi:type="dcterms:W3CDTF">2014-01-30T02:52:44Z</dcterms:created>
  <dcterms:modified xsi:type="dcterms:W3CDTF">2014-01-30T03:20:11Z</dcterms:modified>
</cp:coreProperties>
</file>